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21"/>
  </p:notesMasterIdLst>
  <p:sldIdLst>
    <p:sldId id="357" r:id="rId5"/>
    <p:sldId id="356" r:id="rId6"/>
    <p:sldId id="358" r:id="rId7"/>
    <p:sldId id="350" r:id="rId8"/>
    <p:sldId id="359" r:id="rId9"/>
    <p:sldId id="284" r:id="rId10"/>
    <p:sldId id="351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5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EFF7"/>
    <a:srgbClr val="D0D1D9"/>
    <a:srgbClr val="F6F9FF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34" autoAdjust="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>
        <p:guide pos="384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6365-1DE3-4206-8631-568DB8EFC2CA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E557C-9E66-43F1-9F87-179A985BA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1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F9512BDE-EEA0-404B-8D45-8AA93D61DABC}"/>
              </a:ext>
            </a:extLst>
          </p:cNvPr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E1223535-0F2F-6340-80B9-0B5D9364A13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cap="all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2358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43884"/>
            <a:ext cx="10058400" cy="3760891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2407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id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202A34A5-A029-A246-82C6-D288185EB396}"/>
              </a:ext>
            </a:extLst>
          </p:cNvPr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add video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4583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889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05BFC727-5650-B049-AA2A-2511C08FB35B}"/>
              </a:ext>
            </a:extLst>
          </p:cNvPr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E700C598-C823-744D-BE16-5114B7625057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BED569-C9C5-8F4D-A42A-ED4914579D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CB6E588-2EB7-9A41-A93A-7757596EF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6C0FE70-F6BB-3D40-AD3C-E704CABE4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281657"/>
            <a:ext cx="4157296" cy="3633471"/>
          </a:xfrm>
        </p:spPr>
        <p:txBody>
          <a:bodyPr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168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04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692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80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171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noProof="0" smtClean="0"/>
              <a:t>1/17/2023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0AB10FFC-D586-994D-8D3D-F4042255CB72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C7B0C08A-E831-D242-B2CE-2DEB004F982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5C2191-88F7-4148-96FD-E129F707E038}"/>
              </a:ext>
            </a:extLst>
          </p:cNvPr>
          <p:cNvCxnSpPr/>
          <p:nvPr userDrawn="1"/>
        </p:nvCxnSpPr>
        <p:spPr>
          <a:xfrm>
            <a:off x="6818393" y="999565"/>
            <a:ext cx="0" cy="4858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1FB2196-E251-5A40-86F7-6092CEBFA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5460992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 cap="all" baseline="0"/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ACD1B-0D9C-A547-98A0-D66C341D3D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540794" y="831286"/>
            <a:ext cx="4016206" cy="5195425"/>
          </a:xfrm>
        </p:spPr>
        <p:txBody>
          <a:bodyPr anchor="ctr">
            <a:norm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buClr>
                <a:schemeClr val="tx1"/>
              </a:buClr>
              <a:buFont typeface="+mj-lt"/>
              <a:buAutoNum type="arabicPeriod"/>
              <a:defRPr sz="1400"/>
            </a:lvl2pPr>
            <a:lvl3pPr marL="612648" indent="-228600">
              <a:buClr>
                <a:schemeClr val="tx1"/>
              </a:buClr>
              <a:buFont typeface="+mj-lt"/>
              <a:buAutoNum type="arabicPeriod"/>
              <a:defRPr sz="1100"/>
            </a:lvl3pPr>
            <a:lvl4pPr marL="795528" indent="-228600">
              <a:buClr>
                <a:schemeClr val="tx1"/>
              </a:buClr>
              <a:buFont typeface="+mj-lt"/>
              <a:buAutoNum type="arabicPeriod"/>
              <a:defRPr sz="1100"/>
            </a:lvl4pPr>
            <a:lvl5pPr marL="978408" indent="-228600">
              <a:buClr>
                <a:schemeClr val="tx1"/>
              </a:buClr>
              <a:buFont typeface="+mj-lt"/>
              <a:buAutoNum type="arabicPeriod"/>
              <a:defRPr sz="1100"/>
            </a:lvl5pPr>
          </a:lstStyle>
          <a:p>
            <a:pPr lvl="0"/>
            <a:r>
              <a:rPr lang="en-US" noProof="0" dirty="0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418493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noProof="0" smtClean="0"/>
              <a:t>1/17/2023</a:t>
            </a:fld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AA314B25-B4AF-394E-BBDA-7E6BAD315F39}"/>
              </a:ext>
            </a:extLst>
          </p:cNvPr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37575EF-0D14-6140-A91B-260C9C9DFE4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44261-8049-494B-A93D-BDFF1BB8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214786D-83EE-814C-A5E4-D0EC7D29D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5829" y="633875"/>
            <a:ext cx="5981171" cy="5590250"/>
          </a:xfrm>
        </p:spPr>
        <p:txBody>
          <a:bodyPr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64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52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40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918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2E148DD3-DD87-154B-80B4-2421965D3C83}"/>
              </a:ext>
            </a:extLst>
          </p:cNvPr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42E4732-0E8F-7B46-BD08-0F2EE0DA878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E73F81A-7260-5C4F-A7FF-CA2CC731B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CD13CD4-3E4F-2E41-ACF4-2446257D2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3870" y="2286000"/>
            <a:ext cx="5711810" cy="363016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8E69886-8907-DB47-87C2-0621AF156D9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31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9C88DF2D-0421-A94C-82C1-867E1E5E4907}"/>
              </a:ext>
            </a:extLst>
          </p:cNvPr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334D05A3-7A20-9447-8D39-F2980D85413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634999" y="3927894"/>
            <a:ext cx="10922000" cy="2326856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35001" y="630936"/>
            <a:ext cx="10921998" cy="3294019"/>
          </a:xfrm>
          <a:solidFill>
            <a:schemeClr val="bg1"/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298078"/>
            <a:ext cx="10113645" cy="743682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213716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38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1552108B-1F90-0044-A7D4-0956E919F29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noProof="0" smtClean="0"/>
              <a:t>1/17/2023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436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3" r:id="rId3"/>
    <p:sldLayoutId id="2147483688" r:id="rId4"/>
    <p:sldLayoutId id="2147483692" r:id="rId5"/>
    <p:sldLayoutId id="2147483691" r:id="rId6"/>
    <p:sldLayoutId id="2147483690" r:id="rId7"/>
    <p:sldLayoutId id="2147483689" r:id="rId8"/>
    <p:sldLayoutId id="214748368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02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7AEFB0-51F2-5449-996C-73382891D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5179534" cy="356616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6000" dirty="0"/>
              <a:t>Learn  a great deal by study of old testament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0F6D6CF-8D73-6643-A348-53AAE29FD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807390"/>
            <a:ext cx="5176763" cy="9807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Romans 15:4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463126-4DD2-9602-2E19-6A1061B81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216" y="1254907"/>
            <a:ext cx="3216338" cy="45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9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0F6D6CF-8D73-6643-A348-53AAE29FD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2602" y="1254907"/>
            <a:ext cx="5176763" cy="454640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600" dirty="0"/>
              <a:t>Things which God Hates and will not tolerate</a:t>
            </a:r>
          </a:p>
          <a:p>
            <a:pPr algn="ctr"/>
            <a:r>
              <a:rPr lang="en-US" sz="3600" dirty="0"/>
              <a:t>The Things that please god and are acceptable to Him</a:t>
            </a:r>
          </a:p>
          <a:p>
            <a:pPr algn="ctr"/>
            <a:r>
              <a:rPr lang="en-US" sz="3600" dirty="0"/>
              <a:t>How to avoid compromise of the truth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463126-4DD2-9602-2E19-6A1061B81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216" y="1254907"/>
            <a:ext cx="3216338" cy="45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9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E51183-D0D9-A74B-94F0-9EC0104A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040" y="980481"/>
            <a:ext cx="5460992" cy="4424437"/>
          </a:xfrm>
        </p:spPr>
        <p:txBody>
          <a:bodyPr/>
          <a:lstStyle/>
          <a:p>
            <a:pPr algn="ctr">
              <a:lnSpc>
                <a:spcPct val="150000"/>
              </a:lnSpc>
              <a:tabLst>
                <a:tab pos="3308350" algn="l"/>
              </a:tabLst>
            </a:pP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 Corinthians 10:1-4</a:t>
            </a:r>
            <a:b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Passing through the red sea was a baptism</a:t>
            </a:r>
            <a:b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Galatians 3:26,27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115AD9-2B6A-4BC7-CB7E-A6F36962A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125" y="1100083"/>
            <a:ext cx="3268301" cy="463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7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E51183-D0D9-A74B-94F0-9EC0104A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040" y="980481"/>
            <a:ext cx="5460992" cy="4424437"/>
          </a:xfrm>
        </p:spPr>
        <p:txBody>
          <a:bodyPr/>
          <a:lstStyle/>
          <a:p>
            <a:pPr algn="ctr">
              <a:lnSpc>
                <a:spcPct val="150000"/>
              </a:lnSpc>
              <a:tabLst>
                <a:tab pos="3308350" algn="l"/>
              </a:tabLst>
            </a:pP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End of slavery and beginning of a new life</a:t>
            </a:r>
            <a:b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John 8:32-34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2A020F-D871-514F-13C6-61B49352E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381"/>
          <a:stretch/>
        </p:blipFill>
        <p:spPr>
          <a:xfrm>
            <a:off x="7022471" y="1069441"/>
            <a:ext cx="4330575" cy="471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6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00900CD-B943-934F-857F-30AA913F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42872"/>
            <a:ext cx="4157296" cy="713912"/>
          </a:xfrm>
        </p:spPr>
        <p:txBody>
          <a:bodyPr>
            <a:normAutofit/>
          </a:bodyPr>
          <a:lstStyle/>
          <a:p>
            <a:r>
              <a:rPr lang="en-US" sz="4000" dirty="0"/>
              <a:t>Exodus 5:2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09EEBC-5E2C-D240-A5D6-6952B8392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1511928"/>
            <a:ext cx="4497762" cy="472590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Pharoah’s attitude was not humble or submissive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He ALWAYS wanted to keep Israel in bondage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Today, Satan is the same way with us in bondage to sin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He is full of deception, and we must not be fooled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4A5CCB1-01AA-EAE6-CFBA-F5504A289B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274" r="12274"/>
          <a:stretch>
            <a:fillRect/>
          </a:stretch>
        </p:blipFill>
        <p:spPr>
          <a:xfrm>
            <a:off x="6119589" y="959663"/>
            <a:ext cx="4975131" cy="49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1076052"/>
          </a:xfrm>
        </p:spPr>
        <p:txBody>
          <a:bodyPr>
            <a:normAutofit/>
          </a:bodyPr>
          <a:lstStyle/>
          <a:p>
            <a:r>
              <a:rPr lang="en-US" sz="4400" dirty="0"/>
              <a:t>Five compromises of Pharoah</a:t>
            </a:r>
            <a:endParaRPr lang="en-US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90939"/>
            <a:ext cx="10058400" cy="3913836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4000" dirty="0"/>
              <a:t>Exodus 5:1-9</a:t>
            </a:r>
          </a:p>
          <a:p>
            <a:pPr lvl="1"/>
            <a:r>
              <a:rPr lang="en-US" sz="4000" dirty="0"/>
              <a:t>Moses came with God’s demand “Let My people go”</a:t>
            </a:r>
          </a:p>
          <a:p>
            <a:pPr lvl="1"/>
            <a:r>
              <a:rPr lang="en-US" sz="4000" dirty="0"/>
              <a:t>Pharoah’s response (VS. 5-9)</a:t>
            </a:r>
          </a:p>
          <a:p>
            <a:pPr lvl="1"/>
            <a:r>
              <a:rPr lang="en-US" sz="4000" dirty="0"/>
              <a:t>Make them TOO BUSY to want to be free</a:t>
            </a:r>
          </a:p>
        </p:txBody>
      </p:sp>
    </p:spTree>
    <p:extLst>
      <p:ext uri="{BB962C8B-B14F-4D97-AF65-F5344CB8AC3E}">
        <p14:creationId xmlns:p14="http://schemas.microsoft.com/office/powerpoint/2010/main" val="23237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1"/>
            <a:ext cx="10058400" cy="4825497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Satan: </a:t>
            </a:r>
          </a:p>
          <a:p>
            <a:pPr lvl="1"/>
            <a:r>
              <a:rPr lang="en-US" sz="3200" dirty="0"/>
              <a:t>“TOO BUSY for a Bible study”</a:t>
            </a:r>
          </a:p>
          <a:p>
            <a:pPr lvl="1"/>
            <a:r>
              <a:rPr lang="en-US" sz="3200" dirty="0"/>
              <a:t>“TOO BUSY making a living”</a:t>
            </a:r>
          </a:p>
          <a:p>
            <a:pPr lvl="1"/>
            <a:r>
              <a:rPr lang="en-US" sz="3200" dirty="0"/>
              <a:t>“TOO BUSY raising a family”</a:t>
            </a:r>
          </a:p>
          <a:p>
            <a:pPr lvl="1"/>
            <a:r>
              <a:rPr lang="en-US" sz="3200" dirty="0"/>
              <a:t>“TOO BUSY in community activities”</a:t>
            </a:r>
          </a:p>
          <a:p>
            <a:pPr lvl="1"/>
            <a:r>
              <a:rPr lang="en-US" sz="3200" dirty="0"/>
              <a:t>“TOO BUSY in a false religion”</a:t>
            </a:r>
          </a:p>
          <a:p>
            <a:pPr lvl="1"/>
            <a:r>
              <a:rPr lang="en-US" sz="3200" dirty="0"/>
              <a:t>Learn to respond right way – Acts 16:14; 8:27,28</a:t>
            </a:r>
          </a:p>
          <a:p>
            <a:pPr lvl="1"/>
            <a:r>
              <a:rPr lang="en-US" sz="3200" dirty="0"/>
              <a:t>No reason to be TOO BUSY for spiritual things</a:t>
            </a:r>
          </a:p>
        </p:txBody>
      </p:sp>
    </p:spTree>
    <p:extLst>
      <p:ext uri="{BB962C8B-B14F-4D97-AF65-F5344CB8AC3E}">
        <p14:creationId xmlns:p14="http://schemas.microsoft.com/office/powerpoint/2010/main" val="363740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771177"/>
          </a:xfrm>
        </p:spPr>
        <p:txBody>
          <a:bodyPr>
            <a:noAutofit/>
          </a:bodyPr>
          <a:lstStyle/>
          <a:p>
            <a:pPr lvl="1"/>
            <a:r>
              <a:rPr lang="en-US" sz="3500" dirty="0"/>
              <a:t>Exodus 8:25 “Go, sacrifice…in the land.” </a:t>
            </a:r>
          </a:p>
          <a:p>
            <a:pPr lvl="1"/>
            <a:r>
              <a:rPr lang="en-US" sz="3500" dirty="0"/>
              <a:t>The Egyptians would not have allowed it</a:t>
            </a:r>
          </a:p>
          <a:p>
            <a:pPr lvl="1"/>
            <a:r>
              <a:rPr lang="en-US" sz="3500" dirty="0"/>
              <a:t>Satan entices us to do things that are good offerings to God, but STAY IN SIN!</a:t>
            </a:r>
          </a:p>
          <a:p>
            <a:pPr lvl="1"/>
            <a:r>
              <a:rPr lang="en-US" sz="3500" dirty="0"/>
              <a:t>Many good things done by non-Christians</a:t>
            </a:r>
          </a:p>
          <a:p>
            <a:pPr lvl="1"/>
            <a:r>
              <a:rPr lang="en-US" sz="3500" dirty="0"/>
              <a:t>May live a good moral life</a:t>
            </a:r>
          </a:p>
          <a:p>
            <a:pPr lvl="1"/>
            <a:r>
              <a:rPr lang="en-US" sz="3500" dirty="0"/>
              <a:t>Say they are better than some Christians</a:t>
            </a:r>
          </a:p>
          <a:p>
            <a:pPr lvl="1"/>
            <a:r>
              <a:rPr lang="en-US" sz="3500" dirty="0"/>
              <a:t>BUT they NEVER OBEY THE GOSPEL!</a:t>
            </a:r>
          </a:p>
        </p:txBody>
      </p:sp>
    </p:spTree>
    <p:extLst>
      <p:ext uri="{BB962C8B-B14F-4D97-AF65-F5344CB8AC3E}">
        <p14:creationId xmlns:p14="http://schemas.microsoft.com/office/powerpoint/2010/main" val="418576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771177"/>
          </a:xfrm>
        </p:spPr>
        <p:txBody>
          <a:bodyPr>
            <a:noAutofit/>
          </a:bodyPr>
          <a:lstStyle/>
          <a:p>
            <a:pPr lvl="1"/>
            <a:r>
              <a:rPr lang="en-US" sz="3200" dirty="0"/>
              <a:t>What we must respond to this ploy:</a:t>
            </a:r>
          </a:p>
          <a:p>
            <a:pPr lvl="1"/>
            <a:r>
              <a:rPr lang="en-US" sz="3200" dirty="0"/>
              <a:t>2 Thessalonians 1:7-9 NKJV 7 …the Lord Jesus is revealed from heaven with His mighty angels, 8 in flaming fire taking vengeance on those who do not know God, and on those who do not obey the gospel of our Lord Jesus Christ  9 These shall be punished with everlasting destruction from the presence of the Lord and from the glory of His power,”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15378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916033"/>
          </a:xfrm>
        </p:spPr>
        <p:txBody>
          <a:bodyPr>
            <a:noAutofit/>
          </a:bodyPr>
          <a:lstStyle/>
          <a:p>
            <a:pPr lvl="1"/>
            <a:r>
              <a:rPr lang="en-US" sz="3200" dirty="0"/>
              <a:t>What we must respond to this ploy:</a:t>
            </a:r>
          </a:p>
          <a:p>
            <a:pPr lvl="1"/>
            <a:r>
              <a:rPr lang="en-US" sz="3200" dirty="0"/>
              <a:t>WHO will be condemned?</a:t>
            </a:r>
          </a:p>
          <a:p>
            <a:pPr lvl="1"/>
            <a:r>
              <a:rPr lang="en-US" sz="3200" dirty="0"/>
              <a:t>Those who OBEY NOT THE GOSPEL!</a:t>
            </a:r>
          </a:p>
          <a:p>
            <a:pPr lvl="1"/>
            <a:r>
              <a:rPr lang="en-US" sz="3200" dirty="0"/>
              <a:t>Hebrews 5:8,9</a:t>
            </a:r>
          </a:p>
          <a:p>
            <a:pPr lvl="1"/>
            <a:r>
              <a:rPr lang="en-US" sz="3200" dirty="0"/>
              <a:t>To WHOM is He the AUTHOR OF ETERNAL SALVATION?</a:t>
            </a:r>
          </a:p>
          <a:p>
            <a:pPr lvl="1"/>
            <a:r>
              <a:rPr lang="en-US" sz="3200" dirty="0"/>
              <a:t>Those who OBEY HIM!</a:t>
            </a:r>
          </a:p>
          <a:p>
            <a:pPr lvl="1"/>
            <a:r>
              <a:rPr lang="en-US" sz="3200" dirty="0"/>
              <a:t>Must urge people to GET OUT OF SIN and INTO CHRIST!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756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916033"/>
          </a:xfrm>
        </p:spPr>
        <p:txBody>
          <a:bodyPr>
            <a:noAutofit/>
          </a:bodyPr>
          <a:lstStyle/>
          <a:p>
            <a:pPr lvl="1"/>
            <a:r>
              <a:rPr lang="en-US" sz="3200" dirty="0"/>
              <a:t>Exodus 8:28 “Go…you shall not go very far”</a:t>
            </a:r>
          </a:p>
          <a:p>
            <a:pPr lvl="1"/>
            <a:r>
              <a:rPr lang="en-US" sz="3200" dirty="0"/>
              <a:t>Satan willing to compromise with us</a:t>
            </a:r>
          </a:p>
          <a:p>
            <a:pPr lvl="1"/>
            <a:r>
              <a:rPr lang="en-US" sz="3200" dirty="0"/>
              <a:t>Obey the truth, but never get much involved in working for the Lord</a:t>
            </a:r>
          </a:p>
          <a:p>
            <a:pPr lvl="1"/>
            <a:r>
              <a:rPr lang="en-US" sz="3200" dirty="0"/>
              <a:t>Don’t grow very much, or you might learn  to avoid me</a:t>
            </a:r>
          </a:p>
          <a:p>
            <a:pPr lvl="1"/>
            <a:r>
              <a:rPr lang="en-US" sz="3200" dirty="0"/>
              <a:t>Never learn to teach others</a:t>
            </a:r>
          </a:p>
          <a:p>
            <a:pPr lvl="1"/>
            <a:r>
              <a:rPr lang="en-US" sz="3200" dirty="0"/>
              <a:t>Be inconsistent</a:t>
            </a:r>
          </a:p>
          <a:p>
            <a:pPr lvl="1"/>
            <a:r>
              <a:rPr lang="en-US" sz="3200" dirty="0"/>
              <a:t>Let’s grow up so we can overcome Satan!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341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916033"/>
          </a:xfrm>
        </p:spPr>
        <p:txBody>
          <a:bodyPr>
            <a:noAutofit/>
          </a:bodyPr>
          <a:lstStyle/>
          <a:p>
            <a:pPr lvl="1"/>
            <a:r>
              <a:rPr lang="en-US" sz="3100" dirty="0"/>
              <a:t>Exodus 10:7-11 “let the men go, but let the women and children stay behind with me.”</a:t>
            </a:r>
          </a:p>
          <a:p>
            <a:pPr lvl="1"/>
            <a:r>
              <a:rPr lang="en-US" sz="3100" dirty="0"/>
              <a:t>Moses said ALL must go – Vs. 9,10</a:t>
            </a:r>
          </a:p>
          <a:p>
            <a:pPr lvl="1"/>
            <a:r>
              <a:rPr lang="en-US" sz="3100" dirty="0"/>
              <a:t>Satan tempt husband/wife when spouse is not a Christian to compromise their faith and conduct</a:t>
            </a:r>
          </a:p>
          <a:p>
            <a:pPr lvl="1"/>
            <a:r>
              <a:rPr lang="en-US" sz="3100" dirty="0"/>
              <a:t>Might be content to let one family member obey the Truth as long as he controls rest of family</a:t>
            </a:r>
          </a:p>
          <a:p>
            <a:pPr lvl="1"/>
            <a:r>
              <a:rPr lang="en-US" sz="3100" dirty="0"/>
              <a:t>Use father/mother as excuse not to obey</a:t>
            </a:r>
          </a:p>
          <a:p>
            <a:pPr lvl="1"/>
            <a:r>
              <a:rPr lang="en-US" sz="3100" dirty="0"/>
              <a:t>Get discouraged in old age by unfaithful children</a:t>
            </a:r>
          </a:p>
        </p:txBody>
      </p:sp>
    </p:spTree>
    <p:extLst>
      <p:ext uri="{BB962C8B-B14F-4D97-AF65-F5344CB8AC3E}">
        <p14:creationId xmlns:p14="http://schemas.microsoft.com/office/powerpoint/2010/main" val="9592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Five compromises of Pharoah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916033"/>
          </a:xfrm>
        </p:spPr>
        <p:txBody>
          <a:bodyPr>
            <a:noAutofit/>
          </a:bodyPr>
          <a:lstStyle/>
          <a:p>
            <a:pPr lvl="1"/>
            <a:r>
              <a:rPr lang="en-US" sz="3100" dirty="0"/>
              <a:t>Exodus 10:24 “let your flocks/herds be kept back”</a:t>
            </a:r>
          </a:p>
          <a:p>
            <a:pPr lvl="1"/>
            <a:r>
              <a:rPr lang="en-US" sz="3100" dirty="0"/>
              <a:t>Keep all their possessions!</a:t>
            </a:r>
          </a:p>
          <a:p>
            <a:pPr lvl="1"/>
            <a:r>
              <a:rPr lang="en-US" sz="3100" dirty="0"/>
              <a:t>Satan may allow us to obey Gospel, and teach our children, but he wants our possessions</a:t>
            </a:r>
          </a:p>
          <a:p>
            <a:pPr lvl="1"/>
            <a:r>
              <a:rPr lang="en-US" sz="3100" dirty="0"/>
              <a:t>Car goes anywhere, anytime – but somehow can never make it to the assemblies</a:t>
            </a:r>
          </a:p>
          <a:p>
            <a:pPr lvl="1"/>
            <a:r>
              <a:rPr lang="en-US" sz="3100" dirty="0"/>
              <a:t>Cars hauls sports participants, family picnic, but never once carry a visitor to assembly</a:t>
            </a:r>
          </a:p>
          <a:p>
            <a:pPr lvl="1"/>
            <a:r>
              <a:rPr lang="en-US" sz="3100" dirty="0"/>
              <a:t>Bank account plenty; but only a little for Sunday</a:t>
            </a:r>
          </a:p>
        </p:txBody>
      </p:sp>
    </p:spTree>
    <p:extLst>
      <p:ext uri="{BB962C8B-B14F-4D97-AF65-F5344CB8AC3E}">
        <p14:creationId xmlns:p14="http://schemas.microsoft.com/office/powerpoint/2010/main" val="357975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7AEFB0-51F2-5449-996C-73382891D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905" y="769545"/>
            <a:ext cx="5179534" cy="5205742"/>
          </a:xfrm>
        </p:spPr>
        <p:txBody>
          <a:bodyPr anchor="b">
            <a:normAutofit/>
          </a:bodyPr>
          <a:lstStyle/>
          <a:p>
            <a:pPr algn="ctr"/>
            <a:r>
              <a:rPr lang="en-US" sz="5100" dirty="0"/>
              <a:t>Let’s convert our possessions and use everything we have in god’s service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38AE2B-91C6-D034-3B61-6782A68662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28" t="-905" b="905"/>
          <a:stretch/>
        </p:blipFill>
        <p:spPr>
          <a:xfrm>
            <a:off x="6371169" y="1992187"/>
            <a:ext cx="4786926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6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2748"/>
            <a:ext cx="10058400" cy="686753"/>
          </a:xfrm>
        </p:spPr>
        <p:txBody>
          <a:bodyPr/>
          <a:lstStyle/>
          <a:p>
            <a:r>
              <a:rPr lang="en-US" sz="4000" dirty="0"/>
              <a:t>Satan’s final destiny is prepared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39500"/>
            <a:ext cx="10058400" cy="4916033"/>
          </a:xfrm>
        </p:spPr>
        <p:txBody>
          <a:bodyPr>
            <a:noAutofit/>
          </a:bodyPr>
          <a:lstStyle/>
          <a:p>
            <a:pPr lvl="1"/>
            <a:r>
              <a:rPr lang="en-US" sz="3100" dirty="0"/>
              <a:t>Revelation 20:10 “The devil, who deceived them, was cast into the lake of fire and brimstone…”</a:t>
            </a:r>
          </a:p>
          <a:p>
            <a:pPr lvl="1"/>
            <a:r>
              <a:rPr lang="en-US" sz="3100" dirty="0"/>
              <a:t>Matthew 25:41 “Then He will also say to those on the left hand, 'Depart from Me, you cursed, into the everlasting fire prepared for the devil and his angels:”</a:t>
            </a:r>
          </a:p>
          <a:p>
            <a:pPr lvl="1"/>
            <a:r>
              <a:rPr lang="en-US" sz="3100" dirty="0"/>
              <a:t>What Compromise Are You Making To Avoid Becoming Free From Sin?</a:t>
            </a:r>
          </a:p>
          <a:p>
            <a:pPr lvl="1"/>
            <a:r>
              <a:rPr lang="en-US" sz="3100" dirty="0"/>
              <a:t>Why not obey the Gospel right now?</a:t>
            </a:r>
          </a:p>
        </p:txBody>
      </p:sp>
    </p:spTree>
    <p:extLst>
      <p:ext uri="{BB962C8B-B14F-4D97-AF65-F5344CB8AC3E}">
        <p14:creationId xmlns:p14="http://schemas.microsoft.com/office/powerpoint/2010/main" val="75834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RetrospectVTI">
  <a:themeElements>
    <a:clrScheme name="MONO">
      <a:dk1>
        <a:srgbClr val="000000"/>
      </a:dk1>
      <a:lt1>
        <a:srgbClr val="ECEEF7"/>
      </a:lt1>
      <a:dk2>
        <a:srgbClr val="000000"/>
      </a:dk2>
      <a:lt2>
        <a:srgbClr val="F5F8FF"/>
      </a:lt2>
      <a:accent1>
        <a:srgbClr val="ECEEF7"/>
      </a:accent1>
      <a:accent2>
        <a:srgbClr val="F5F8FF"/>
      </a:accent2>
      <a:accent3>
        <a:srgbClr val="A1A2A9"/>
      </a:accent3>
      <a:accent4>
        <a:srgbClr val="141514"/>
      </a:accent4>
      <a:accent5>
        <a:srgbClr val="000000"/>
      </a:accent5>
      <a:accent6>
        <a:srgbClr val="96969C"/>
      </a:accent6>
      <a:hlink>
        <a:srgbClr val="5F6063"/>
      </a:hlink>
      <a:folHlink>
        <a:srgbClr val="91919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arty_Win32_JB_v2" id="{38882D8F-135B-4B53-8430-4B694BF79376}" vid="{B574F3CD-D47E-461D-A68F-3273AD4105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C458A-6CC1-4FEE-AC7F-D0ABFD0DD393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000AB2-1957-427C-B872-176ABC83E73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C74EDC3-6C87-4699-93BC-02BA54C8E0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7902AF-9AD5-48A3-AD68-95C39B09F3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party</Template>
  <TotalTime>217</TotalTime>
  <Words>719</Words>
  <Application>Microsoft Office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Century Gothic</vt:lpstr>
      <vt:lpstr>RetrospectVTI</vt:lpstr>
      <vt:lpstr>PowerPoint Presentation</vt:lpstr>
      <vt:lpstr>Learn  a great deal by study of old testament</vt:lpstr>
      <vt:lpstr>PowerPoint Presentation</vt:lpstr>
      <vt:lpstr>1 Corinthians 10:1-4 Passing through the red sea was a baptism Galatians 3:26,27</vt:lpstr>
      <vt:lpstr>End of slavery and beginning of a new life John 8:32-34</vt:lpstr>
      <vt:lpstr>Exodus 5:2</vt:lpstr>
      <vt:lpstr>Five compromises of Pharoah</vt:lpstr>
      <vt:lpstr>Five compromises of Pharoah</vt:lpstr>
      <vt:lpstr>Five compromises of Pharoah</vt:lpstr>
      <vt:lpstr>Five compromises of Pharoah</vt:lpstr>
      <vt:lpstr>Five compromises of Pharoah</vt:lpstr>
      <vt:lpstr>Five compromises of Pharoah</vt:lpstr>
      <vt:lpstr>Five compromises of Pharoah</vt:lpstr>
      <vt:lpstr>Five compromises of Pharoah</vt:lpstr>
      <vt:lpstr>Let’s convert our possessions and use everything we have in god’s service</vt:lpstr>
      <vt:lpstr>Satan’s final destiny is prepared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 a great deal by study of old testament</dc:title>
  <dc:creator>Gailen Evans</dc:creator>
  <cp:lastModifiedBy>Gailen Evans</cp:lastModifiedBy>
  <cp:revision>21</cp:revision>
  <dcterms:created xsi:type="dcterms:W3CDTF">2023-01-17T23:10:39Z</dcterms:created>
  <dcterms:modified xsi:type="dcterms:W3CDTF">2023-01-18T02:48:21Z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